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</p:sldIdLst>
  <p:sldSz cx="38084000" cy="2142225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084000" cy="214222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084000" cy="214222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084000" cy="214222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